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2404050" cy="43205400"/>
  <p:notesSz cx="6858000" cy="9144000"/>
  <p:defaultTextStyle>
    <a:defPPr>
      <a:defRPr lang="en-US"/>
    </a:defPPr>
    <a:lvl1pPr marL="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68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2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36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000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4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7835" algn="l" defTabSz="533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1" userDrawn="1">
          <p15:clr>
            <a:srgbClr val="A4A3A4"/>
          </p15:clr>
        </p15:guide>
        <p15:guide id="2" pos="9071" userDrawn="1">
          <p15:clr>
            <a:srgbClr val="A4A3A4"/>
          </p15:clr>
        </p15:guide>
        <p15:guide id="3" orient="horz" pos="13635" userDrawn="1">
          <p15:clr>
            <a:srgbClr val="A4A3A4"/>
          </p15:clr>
        </p15:guide>
        <p15:guide id="4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60"/>
  </p:normalViewPr>
  <p:slideViewPr>
    <p:cSldViewPr snapToGrid="0">
      <p:cViewPr>
        <p:scale>
          <a:sx n="25" d="100"/>
          <a:sy n="25" d="100"/>
        </p:scale>
        <p:origin x="-974" y="-96"/>
      </p:cViewPr>
      <p:guideLst>
        <p:guide orient="horz" pos="11361"/>
        <p:guide pos="9071"/>
        <p:guide orient="horz" pos="13635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4F737-B9AE-46C3-B68C-0B591F0DE7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2CB8-E10D-4F35-BE70-3B4AAB3F02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8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6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7000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10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44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7835" algn="l" defTabSz="1066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2CB8-E10D-4F35-BE70-3B4AAB3F0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5" y="7070886"/>
            <a:ext cx="27543442" cy="15041880"/>
          </a:xfrm>
        </p:spPr>
        <p:txBody>
          <a:bodyPr anchor="b"/>
          <a:lstStyle>
            <a:lvl1pPr algn="ctr">
              <a:defRPr sz="22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7" y="22692840"/>
            <a:ext cx="24303038" cy="10431301"/>
          </a:xfrm>
        </p:spPr>
        <p:txBody>
          <a:bodyPr/>
          <a:lstStyle>
            <a:lvl1pPr marL="0" indent="0" algn="ctr">
              <a:buNone/>
              <a:defRPr sz="8800"/>
            </a:lvl1pPr>
            <a:lvl2pPr marL="1680210" indent="0" algn="ctr">
              <a:buNone/>
              <a:defRPr sz="7300"/>
            </a:lvl2pPr>
            <a:lvl3pPr marL="3360420" indent="0" algn="ctr">
              <a:buNone/>
              <a:defRPr sz="6600"/>
            </a:lvl3pPr>
            <a:lvl4pPr marL="5040630" indent="0" algn="ctr">
              <a:buNone/>
              <a:defRPr sz="5900"/>
            </a:lvl4pPr>
            <a:lvl5pPr marL="6720840" indent="0" algn="ctr">
              <a:buNone/>
              <a:defRPr sz="5900"/>
            </a:lvl5pPr>
            <a:lvl6pPr marL="8401050" indent="0" algn="ctr">
              <a:buNone/>
              <a:defRPr sz="5900"/>
            </a:lvl6pPr>
            <a:lvl7pPr marL="10081260" indent="0" algn="ctr">
              <a:buNone/>
              <a:defRPr sz="5900"/>
            </a:lvl7pPr>
            <a:lvl8pPr marL="11761470" indent="0" algn="ctr">
              <a:buNone/>
              <a:defRPr sz="5900"/>
            </a:lvl8pPr>
            <a:lvl9pPr marL="13441680" indent="0" algn="ctr">
              <a:buNone/>
              <a:defRPr sz="5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300288"/>
            <a:ext cx="6987124" cy="366145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300288"/>
            <a:ext cx="20556320" cy="366145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0771358"/>
            <a:ext cx="27948494" cy="17972243"/>
          </a:xfrm>
        </p:spPr>
        <p:txBody>
          <a:bodyPr anchor="b"/>
          <a:lstStyle>
            <a:lvl1pPr>
              <a:defRPr sz="22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28913627"/>
            <a:ext cx="27948494" cy="9451178"/>
          </a:xfrm>
        </p:spPr>
        <p:txBody>
          <a:bodyPr/>
          <a:lstStyle>
            <a:lvl1pPr marL="0" indent="0">
              <a:buNone/>
              <a:defRPr sz="8800">
                <a:solidFill>
                  <a:schemeClr val="tx1">
                    <a:tint val="82000"/>
                  </a:schemeClr>
                </a:solidFill>
              </a:defRPr>
            </a:lvl1pPr>
            <a:lvl2pPr marL="1680210" indent="0">
              <a:buNone/>
              <a:defRPr sz="7300">
                <a:solidFill>
                  <a:schemeClr val="tx1">
                    <a:tint val="82000"/>
                  </a:schemeClr>
                </a:solidFill>
              </a:defRPr>
            </a:lvl2pPr>
            <a:lvl3pPr marL="3360420" indent="0">
              <a:buNone/>
              <a:defRPr sz="6600">
                <a:solidFill>
                  <a:schemeClr val="tx1">
                    <a:tint val="82000"/>
                  </a:schemeClr>
                </a:solidFill>
              </a:defRPr>
            </a:lvl3pPr>
            <a:lvl4pPr marL="504063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4pPr>
            <a:lvl5pPr marL="672084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5pPr>
            <a:lvl6pPr marL="840105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6pPr>
            <a:lvl7pPr marL="1008126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7pPr>
            <a:lvl8pPr marL="1176147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8pPr>
            <a:lvl9pPr marL="13441680" indent="0">
              <a:buNone/>
              <a:defRPr sz="5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1501439"/>
            <a:ext cx="13771722" cy="274134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1" y="11501439"/>
            <a:ext cx="13771722" cy="274134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300298"/>
            <a:ext cx="27948494" cy="83510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0591326"/>
            <a:ext cx="13708430" cy="5190646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80210" indent="0">
              <a:buNone/>
              <a:defRPr sz="7300" b="1"/>
            </a:lvl2pPr>
            <a:lvl3pPr marL="3360420" indent="0">
              <a:buNone/>
              <a:defRPr sz="6600" b="1"/>
            </a:lvl3pPr>
            <a:lvl4pPr marL="5040630" indent="0">
              <a:buNone/>
              <a:defRPr sz="5900" b="1"/>
            </a:lvl4pPr>
            <a:lvl5pPr marL="6720840" indent="0">
              <a:buNone/>
              <a:defRPr sz="5900" b="1"/>
            </a:lvl5pPr>
            <a:lvl6pPr marL="8401050" indent="0">
              <a:buNone/>
              <a:defRPr sz="5900" b="1"/>
            </a:lvl6pPr>
            <a:lvl7pPr marL="10081260" indent="0">
              <a:buNone/>
              <a:defRPr sz="5900" b="1"/>
            </a:lvl7pPr>
            <a:lvl8pPr marL="11761470" indent="0">
              <a:buNone/>
              <a:defRPr sz="5900" b="1"/>
            </a:lvl8pPr>
            <a:lvl9pPr marL="13441680" indent="0">
              <a:buNone/>
              <a:defRPr sz="5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5781973"/>
            <a:ext cx="13708430" cy="23212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0591326"/>
            <a:ext cx="13775942" cy="5190646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80210" indent="0">
              <a:buNone/>
              <a:defRPr sz="7300" b="1"/>
            </a:lvl2pPr>
            <a:lvl3pPr marL="3360420" indent="0">
              <a:buNone/>
              <a:defRPr sz="6600" b="1"/>
            </a:lvl3pPr>
            <a:lvl4pPr marL="5040630" indent="0">
              <a:buNone/>
              <a:defRPr sz="5900" b="1"/>
            </a:lvl4pPr>
            <a:lvl5pPr marL="6720840" indent="0">
              <a:buNone/>
              <a:defRPr sz="5900" b="1"/>
            </a:lvl5pPr>
            <a:lvl6pPr marL="8401050" indent="0">
              <a:buNone/>
              <a:defRPr sz="5900" b="1"/>
            </a:lvl6pPr>
            <a:lvl7pPr marL="10081260" indent="0">
              <a:buNone/>
              <a:defRPr sz="5900" b="1"/>
            </a:lvl7pPr>
            <a:lvl8pPr marL="11761470" indent="0">
              <a:buNone/>
              <a:defRPr sz="5900" b="1"/>
            </a:lvl8pPr>
            <a:lvl9pPr marL="13441680" indent="0">
              <a:buNone/>
              <a:defRPr sz="5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5781973"/>
            <a:ext cx="13775942" cy="23212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3" y="6220788"/>
            <a:ext cx="16404550" cy="30703837"/>
          </a:xfrm>
        </p:spPr>
        <p:txBody>
          <a:bodyPr/>
          <a:lstStyle>
            <a:lvl1pPr>
              <a:defRPr sz="11800"/>
            </a:lvl1pPr>
            <a:lvl2pPr>
              <a:defRPr sz="103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1"/>
            <a:ext cx="10451150" cy="24013004"/>
          </a:xfrm>
        </p:spPr>
        <p:txBody>
          <a:bodyPr/>
          <a:lstStyle>
            <a:lvl1pPr marL="0" indent="0">
              <a:buNone/>
              <a:defRPr sz="5900"/>
            </a:lvl1pPr>
            <a:lvl2pPr marL="1680210" indent="0">
              <a:buNone/>
              <a:defRPr sz="5100"/>
            </a:lvl2pPr>
            <a:lvl3pPr marL="3360420" indent="0">
              <a:buNone/>
              <a:defRPr sz="4400"/>
            </a:lvl3pPr>
            <a:lvl4pPr marL="5040630" indent="0">
              <a:buNone/>
              <a:defRPr sz="3700"/>
            </a:lvl4pPr>
            <a:lvl5pPr marL="6720840" indent="0">
              <a:buNone/>
              <a:defRPr sz="3700"/>
            </a:lvl5pPr>
            <a:lvl6pPr marL="8401050" indent="0">
              <a:buNone/>
              <a:defRPr sz="3700"/>
            </a:lvl6pPr>
            <a:lvl7pPr marL="10081260" indent="0">
              <a:buNone/>
              <a:defRPr sz="3700"/>
            </a:lvl7pPr>
            <a:lvl8pPr marL="11761470" indent="0">
              <a:buNone/>
              <a:defRPr sz="3700"/>
            </a:lvl8pPr>
            <a:lvl9pPr marL="13441680" indent="0">
              <a:buNone/>
              <a:defRPr sz="3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</p:spPr>
        <p:txBody>
          <a:bodyPr anchor="b"/>
          <a:lstStyle>
            <a:lvl1pPr>
              <a:defRPr sz="1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3" y="6220788"/>
            <a:ext cx="16404550" cy="30703837"/>
          </a:xfrm>
        </p:spPr>
        <p:txBody>
          <a:bodyPr anchor="t"/>
          <a:lstStyle>
            <a:lvl1pPr marL="0" indent="0">
              <a:buNone/>
              <a:defRPr sz="11800"/>
            </a:lvl1pPr>
            <a:lvl2pPr marL="1680210" indent="0">
              <a:buNone/>
              <a:defRPr sz="10300"/>
            </a:lvl2pPr>
            <a:lvl3pPr marL="3360420" indent="0">
              <a:buNone/>
              <a:defRPr sz="8800"/>
            </a:lvl3pPr>
            <a:lvl4pPr marL="5040630" indent="0">
              <a:buNone/>
              <a:defRPr sz="7300"/>
            </a:lvl4pPr>
            <a:lvl5pPr marL="6720840" indent="0">
              <a:buNone/>
              <a:defRPr sz="7300"/>
            </a:lvl5pPr>
            <a:lvl6pPr marL="8401050" indent="0">
              <a:buNone/>
              <a:defRPr sz="7300"/>
            </a:lvl6pPr>
            <a:lvl7pPr marL="10081260" indent="0">
              <a:buNone/>
              <a:defRPr sz="7300"/>
            </a:lvl7pPr>
            <a:lvl8pPr marL="11761470" indent="0">
              <a:buNone/>
              <a:defRPr sz="7300"/>
            </a:lvl8pPr>
            <a:lvl9pPr marL="13441680" indent="0">
              <a:buNone/>
              <a:defRPr sz="73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2961621"/>
            <a:ext cx="10451150" cy="24013004"/>
          </a:xfrm>
        </p:spPr>
        <p:txBody>
          <a:bodyPr/>
          <a:lstStyle>
            <a:lvl1pPr marL="0" indent="0">
              <a:buNone/>
              <a:defRPr sz="5900"/>
            </a:lvl1pPr>
            <a:lvl2pPr marL="1680210" indent="0">
              <a:buNone/>
              <a:defRPr sz="5100"/>
            </a:lvl2pPr>
            <a:lvl3pPr marL="3360420" indent="0">
              <a:buNone/>
              <a:defRPr sz="4400"/>
            </a:lvl3pPr>
            <a:lvl4pPr marL="5040630" indent="0">
              <a:buNone/>
              <a:defRPr sz="3700"/>
            </a:lvl4pPr>
            <a:lvl5pPr marL="6720840" indent="0">
              <a:buNone/>
              <a:defRPr sz="3700"/>
            </a:lvl5pPr>
            <a:lvl6pPr marL="8401050" indent="0">
              <a:buNone/>
              <a:defRPr sz="3700"/>
            </a:lvl6pPr>
            <a:lvl7pPr marL="10081260" indent="0">
              <a:buNone/>
              <a:defRPr sz="3700"/>
            </a:lvl7pPr>
            <a:lvl8pPr marL="11761470" indent="0">
              <a:buNone/>
              <a:defRPr sz="3700"/>
            </a:lvl8pPr>
            <a:lvl9pPr marL="13441680" indent="0">
              <a:buNone/>
              <a:defRPr sz="3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779" y="2300298"/>
            <a:ext cx="27948494" cy="8351047"/>
          </a:xfrm>
          <a:prstGeom prst="rect">
            <a:avLst/>
          </a:prstGeom>
        </p:spPr>
        <p:txBody>
          <a:bodyPr vert="horz" lIns="106692" tIns="53346" rIns="106692" bIns="5334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779" y="11501439"/>
            <a:ext cx="27948494" cy="27413429"/>
          </a:xfrm>
          <a:prstGeom prst="rect">
            <a:avLst/>
          </a:prstGeom>
        </p:spPr>
        <p:txBody>
          <a:bodyPr vert="horz" lIns="106692" tIns="53346" rIns="106692" bIns="5334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778" y="40045015"/>
            <a:ext cx="7290912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l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2C104-BAD1-4211-A62A-A28768F4DF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3843" y="40045015"/>
            <a:ext cx="10936366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ctr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5360" y="40045015"/>
            <a:ext cx="7290912" cy="2300288"/>
          </a:xfrm>
          <a:prstGeom prst="rect">
            <a:avLst/>
          </a:prstGeom>
        </p:spPr>
        <p:txBody>
          <a:bodyPr vert="horz" lIns="106692" tIns="53346" rIns="106692" bIns="53346" rtlCol="0" anchor="ctr"/>
          <a:lstStyle>
            <a:lvl1pPr algn="r">
              <a:defRPr sz="4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A10CC-E8CE-4592-A62E-5F3868610A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360420" rtl="0" eaLnBrk="1" latinLnBrk="0" hangingPunct="1">
        <a:lnSpc>
          <a:spcPct val="90000"/>
        </a:lnSpc>
        <a:spcBef>
          <a:spcPct val="0"/>
        </a:spcBef>
        <a:buNone/>
        <a:defRPr sz="1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105" indent="-840105" algn="l" defTabSz="3360420" rtl="0" eaLnBrk="1" latinLnBrk="0" hangingPunct="1">
        <a:lnSpc>
          <a:spcPct val="90000"/>
        </a:lnSpc>
        <a:spcBef>
          <a:spcPts val="3675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31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20052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88073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94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924115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136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4281785" indent="-840105" algn="l" defTabSz="3360420" rtl="0" eaLnBrk="1" latinLnBrk="0" hangingPunct="1">
        <a:lnSpc>
          <a:spcPct val="90000"/>
        </a:lnSpc>
        <a:spcBef>
          <a:spcPts val="184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021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2084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40105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8126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6147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0" algn="l" defTabSz="336042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25000"/>
                <a:lumOff val="75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32404050" cy="4315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92" tIns="53346" rIns="106692" bIns="53346" rtlCol="0" anchor="ctr"/>
          <a:lstStyle/>
          <a:p>
            <a:pPr algn="ctr"/>
            <a:r>
              <a:rPr lang="zh-CN" altLang="zh-CN" sz="8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健康中国，生生不息”研究生学术</a:t>
            </a:r>
            <a:r>
              <a:rPr lang="zh-CN" altLang="zh-CN" sz="8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论坛</a:t>
            </a:r>
            <a:endParaRPr lang="en-US" altLang="zh-CN" sz="8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8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暨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第十四届广州国际干细胞与再生医学论坛研究生论坛</a:t>
            </a:r>
            <a:endParaRPr lang="en-US" altLang="zh-CN" sz="8000" b="1" baseline="30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院宣传\广州健康院——宣传材料\研究院院徽\研究院院徽\logo2透明色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74" y="302845"/>
            <a:ext cx="4074169" cy="36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广州国际干细胞论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605" y="-27404"/>
            <a:ext cx="4571245" cy="4343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</Words>
  <Application>WPS 演示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黑体</vt:lpstr>
      <vt:lpstr>Times New Roman</vt:lpstr>
      <vt:lpstr>微软雅黑</vt:lpstr>
      <vt:lpstr>Arial Unicode MS</vt:lpstr>
      <vt:lpstr>等线 Light</vt:lpstr>
      <vt:lpstr>Aptos Display</vt:lpstr>
      <vt:lpstr>Segoe Print</vt:lpstr>
      <vt:lpstr>等线</vt:lpstr>
      <vt:lpstr>Aptos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洪潺 黄</dc:creator>
  <cp:lastModifiedBy>Hi饼饼</cp:lastModifiedBy>
  <cp:revision>21</cp:revision>
  <dcterms:created xsi:type="dcterms:W3CDTF">2024-07-10T08:02:00Z</dcterms:created>
  <dcterms:modified xsi:type="dcterms:W3CDTF">2024-11-05T14:53:50Z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2EA73562E83F478B856F90791F6AD4BC_13</vt:lpwstr>
  </property>
  <property fmtid="{D5CDD505-2E9C-101B-9397-08002B2CF9AE}" pid="3" name="KSOProductBuildVer">
    <vt:lpwstr>2052-12.1.0.18240</vt:lpwstr>
  </property>
</Properties>
</file>